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6" r:id="rId6"/>
    <p:sldId id="263" r:id="rId7"/>
    <p:sldId id="264" r:id="rId8"/>
    <p:sldId id="274" r:id="rId9"/>
    <p:sldId id="265" r:id="rId10"/>
    <p:sldId id="266" r:id="rId11"/>
    <p:sldId id="275" r:id="rId12"/>
    <p:sldId id="279" r:id="rId13"/>
    <p:sldId id="280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D7F54-6F65-43D6-8809-81F7C5A6D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0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41DD0-B65A-490C-9D07-1BC63386B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0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F2CA3-F339-425D-85A5-EE91F80EF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4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31330-03A3-4CFF-A6E0-9DAAF2D10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1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20663-DB8A-469C-9B4A-82D8B635B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6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2FF6-A96B-49DC-88B3-7FBF64891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7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3EFEB-8A71-4A2B-BDF4-3CA1AB53B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1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87DF8-0024-4326-940B-5089BD67C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4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ADFC5-6478-4C8D-8FF9-A71C9C877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6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FEF59-A47E-4D66-A036-32BF0FF46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2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0FCDE-05B0-4326-963B-1DA821D7E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9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06FD15A-1AA7-4D20-A0F0-1F79304B7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User\Desktop\&#1050;&#1083;&#1072;&#1089;&#1089;&#1080;&#1082;&#1072;%20&#1076;&#1083;&#1103;%20&#1084;&#1072;&#1083;&#1099;&#1096;&#1077;&#1081;%20&#1086;&#1090;%200%20-%20&#1063;&#1072;&#1081;&#1082;&#1086;&#1074;&#1089;&#1082;&#1080;&#1081;%20-%20&#1055;&#1086;&#1076;&#1089;&#1085;&#1077;&#1078;&#1085;&#1080;&#1082;.%20&#1040;&#1087;&#1088;&#1077;&#1083;&#1100;%20&#1080;&#1079;%20&#1094;&#1080;&#1082;&#1083;&#1072;%20&#1042;&#1088;&#1077;&#1084;&#1077;&#1085;&#1072;%20&#1075;&#1086;&#1076;&#1072;%20.mp3" TargetMode="External"/><Relationship Id="rId1" Type="http://schemas.openxmlformats.org/officeDocument/2006/relationships/audio" Target="NULL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file:///C:\Users\User\Desktop\&#1050;&#1083;&#1072;&#1089;&#1089;&#1080;&#1082;&#1072;%20&#1076;&#1083;&#1103;%20&#1084;&#1072;&#1083;&#1099;&#1096;&#1077;&#1081;%20&#1086;&#1090;%200%20-%20&#1063;&#1072;&#1081;&#1082;&#1086;&#1074;&#1089;&#1082;&#1080;&#1081;%20-%20&#1055;&#1086;&#1076;&#1089;&#1085;&#1077;&#1078;&#1085;&#1080;&#1082;.%20&#1040;&#1087;&#1088;&#1077;&#1083;&#1100;%20&#1080;&#1079;%20&#1094;&#1080;&#1082;&#1083;&#1072;%20&#1042;&#1088;&#1077;&#1084;&#1077;&#1085;&#1072;%20&#1075;&#1086;&#1076;&#1072;%20.mp3" TargetMode="External"/><Relationship Id="rId1" Type="http://schemas.microsoft.com/office/2007/relationships/media" Target="file:///C:\Users\User\Desktop\&#1050;&#1083;&#1072;&#1089;&#1089;&#1080;&#1082;&#1072;%20&#1076;&#1083;&#1103;%20&#1084;&#1072;&#1083;&#1099;&#1096;&#1077;&#1081;%20&#1086;&#1090;%200%20-%20&#1063;&#1072;&#1081;&#1082;&#1086;&#1074;&#1089;&#1082;&#1080;&#1081;%20-%20&#1055;&#1086;&#1076;&#1089;&#1085;&#1077;&#1078;&#1085;&#1080;&#1082;.%20&#1040;&#1087;&#1088;&#1077;&#1083;&#1100;%20&#1080;&#1079;%20&#1094;&#1080;&#1082;&#1083;&#1072;%20&#1042;&#1088;&#1077;&#1084;&#1077;&#1085;&#1072;%20&#1075;&#1086;&#1076;&#1072;%20.mp3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microsoft.com/office/2007/relationships/media" Target="file:///F:\&#1092;&#1088;&#1099;&#1079;%20&#1082;&#1074;&#1077;&#1090;&#1082;&#1110;\&#1057;&#1086;&#1083;&#1085;&#1077;&#1095;&#1085;&#1099;&#1081;%20&#1076;&#1077;&#1085;&#1077;&#1082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User\Desktop\&#1050;&#1083;&#1072;&#1089;&#1089;&#1080;&#1082;&#1072;%20&#1076;&#1083;&#1103;%20&#1084;&#1072;&#1083;&#1099;&#1096;&#1077;&#1081;%20&#1086;&#1090;%200%20-%20&#1063;&#1072;&#1081;&#1082;&#1086;&#1074;&#1089;&#1082;&#1080;&#1081;%20-%20&#1055;&#1086;&#1076;&#1089;&#1085;&#1077;&#1078;&#1085;&#1080;&#1082;.%20&#1040;&#1087;&#1088;&#1077;&#1083;&#1100;%20&#1080;&#1079;%20&#1094;&#1080;&#1082;&#1083;&#1072;%20&#1042;&#1088;&#1077;&#1084;&#1077;&#1085;&#1072;%20&#1075;&#1086;&#1076;&#1072;%20.mp3" TargetMode="External"/><Relationship Id="rId1" Type="http://schemas.openxmlformats.org/officeDocument/2006/relationships/audio" Target="NULL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5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763713" y="908050"/>
            <a:ext cx="57610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Дэвіз урока: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476375" y="2205038"/>
            <a:ext cx="6537325" cy="2514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Разам не сумна, </a:t>
            </a:r>
          </a:p>
          <a:p>
            <a:pPr algn="ctr"/>
            <a:r>
              <a:rPr lang="ru-RU" sz="3600" b="1" kern="10">
                <a:solidFill>
                  <a:srgbClr val="00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Разам не цяжка,</a:t>
            </a:r>
          </a:p>
          <a:p>
            <a:pPr algn="ctr"/>
            <a:r>
              <a:rPr lang="ru-RU" sz="3600" b="1" kern="10">
                <a:solidFill>
                  <a:srgbClr val="00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Разам лёгка </a:t>
            </a:r>
          </a:p>
          <a:p>
            <a:pPr algn="ctr"/>
            <a:r>
              <a:rPr lang="ru-RU" sz="3600" b="1" kern="10">
                <a:solidFill>
                  <a:srgbClr val="00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заўсёды цікава!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192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1"/>
          <a:stretch>
            <a:fillRect/>
          </a:stretch>
        </p:blipFill>
        <p:spPr bwMode="auto">
          <a:xfrm>
            <a:off x="752475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1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лассика для малышей от 0 - Чайковский - Подснежник. Апрель из цикла Времена года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st="18114"/>
                </p14:media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лассика для малышей от 0 - Чайковский - Подснежник. Апрель из цикла Времена года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Солнечный денек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>
                  <p14:trim st="16322"/>
                </p14:media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 fullScrn="1"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лассика для малышей от 0 - Чайковский - Подснежник. Апрель из цикла Времена года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st="17683"/>
                </p14:media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395288" y="2708275"/>
            <a:ext cx="83534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04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Дзякуй за ўвагу!</a:t>
            </a:r>
          </a:p>
        </p:txBody>
      </p:sp>
      <p:pic>
        <p:nvPicPr>
          <p:cNvPr id="15363" name="Picture 6" descr="depositphotos_6826844-Beautiful-woman-in-dress-from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1" t="20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611188" y="1412875"/>
            <a:ext cx="7777162" cy="12239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Дзякуй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за </a:t>
            </a:r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ў</a:t>
            </a:r>
            <a:r>
              <a:rPr lang="ru-RU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вагу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http://dvm-neva.spb.ru/img/konspekt-uroka-tehnologii-1-klass-uchimsya-shit-zakladka-s-vishivk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5" t="39777" r="12619" b="11626"/>
          <a:stretch>
            <a:fillRect/>
          </a:stretch>
        </p:blipFill>
        <p:spPr bwMode="auto">
          <a:xfrm>
            <a:off x="684213" y="1916113"/>
            <a:ext cx="7704137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000125" y="714375"/>
            <a:ext cx="7143750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Захоўвай парадак на рабочым месцы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192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1"/>
          <a:stretch>
            <a:fillRect/>
          </a:stretch>
        </p:blipFill>
        <p:spPr bwMode="auto">
          <a:xfrm>
            <a:off x="752475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1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4800487_fialka (700x465, 237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838575"/>
            <a:ext cx="302895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5" descr="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20713"/>
            <a:ext cx="25003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2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0463"/>
            <a:ext cx="25003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6" descr="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48125"/>
            <a:ext cx="27368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260350"/>
          <a:ext cx="6180139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546011"/>
                <a:gridCol w="540012"/>
                <a:gridCol w="534012"/>
                <a:gridCol w="570013"/>
                <a:gridCol w="570013"/>
                <a:gridCol w="570013"/>
                <a:gridCol w="570013"/>
                <a:gridCol w="570013"/>
                <a:gridCol w="570013"/>
                <a:gridCol w="570013"/>
                <a:gridCol w="570013"/>
              </a:tblGrid>
              <a:tr h="7429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5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9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413" y="333375"/>
            <a:ext cx="504825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87675" y="333375"/>
            <a:ext cx="484188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63938" y="333375"/>
            <a:ext cx="484187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40200" y="333375"/>
            <a:ext cx="484188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16463" y="333375"/>
            <a:ext cx="431800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92725" y="333375"/>
            <a:ext cx="431800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87563" y="260350"/>
            <a:ext cx="360362" cy="288925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87463" y="1108075"/>
            <a:ext cx="476250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71550" y="981075"/>
            <a:ext cx="360363" cy="287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35150" y="1108075"/>
            <a:ext cx="477838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11413" y="1108075"/>
            <a:ext cx="477837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87675" y="1108075"/>
            <a:ext cx="476250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63938" y="1108075"/>
            <a:ext cx="476250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140200" y="1108075"/>
            <a:ext cx="476250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43450" y="1108075"/>
            <a:ext cx="404813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75263" y="1108075"/>
            <a:ext cx="449262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9938" y="1096963"/>
            <a:ext cx="450850" cy="592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93675" y="1819275"/>
            <a:ext cx="476250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925" y="1727200"/>
            <a:ext cx="360363" cy="287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82638" y="1881188"/>
            <a:ext cx="476250" cy="592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287463" y="1871663"/>
            <a:ext cx="476250" cy="592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62138" y="1874838"/>
            <a:ext cx="477837" cy="592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11413" y="1843088"/>
            <a:ext cx="477837" cy="592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014663" y="1847850"/>
            <a:ext cx="477837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287463" y="2565400"/>
            <a:ext cx="476250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42988" y="2565400"/>
            <a:ext cx="360362" cy="287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835150" y="2565400"/>
            <a:ext cx="477838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411413" y="2549525"/>
            <a:ext cx="477837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987675" y="2565400"/>
            <a:ext cx="476250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563938" y="2565400"/>
            <a:ext cx="476250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140200" y="2552700"/>
            <a:ext cx="476250" cy="592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716463" y="2557463"/>
            <a:ext cx="431800" cy="592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292725" y="2557463"/>
            <a:ext cx="431800" cy="592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867400" y="2557463"/>
            <a:ext cx="433388" cy="592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depositphotos_6826844-Beautiful-woman-in-dress-from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1" t="20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9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7129462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Фрыз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"Вясновыя кветкі"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http://static5.depositphotos.com/1024193/491/v/950/depositphotos_4915320-Spring-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С картинкой на страницу перейт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6" b="30066"/>
          <a:stretch>
            <a:fillRect/>
          </a:stretch>
        </p:blipFill>
        <p:spPr bwMode="auto">
          <a:xfrm>
            <a:off x="0" y="2636838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В интернет магазине Мирдеко плитку. Плитка—Киев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75"/>
            <a:ext cx="9144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unny+daffodils+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427538"/>
            <a:ext cx="331311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7" descr="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30591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3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3024187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3" descr="красная книга беларуси ви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2475"/>
            <a:ext cx="30591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00a3abc4ff7bbf8df67e90b8587b1170a427da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13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12" descr="Першы падснежнік (казка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20938"/>
            <a:ext cx="28432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красная книга республики беларусь растен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98767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1" descr="1458238231_0_3af8a_a2c0bdf5_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49500"/>
            <a:ext cx="33115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2" descr="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625975"/>
            <a:ext cx="2843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красная книга республики беларусь раст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13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00a3abc4ff7bbf8df67e90b8587b1170a427da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133600"/>
            <a:ext cx="313213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3" descr="красная книга беларуси ви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30591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 descr="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0"/>
            <a:ext cx="2627312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2" descr="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89363"/>
            <a:ext cx="26273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WordArt 10"/>
          <p:cNvSpPr>
            <a:spLocks noChangeArrowheads="1" noChangeShapeType="1" noTextEdit="1"/>
          </p:cNvSpPr>
          <p:nvPr/>
        </p:nvSpPr>
        <p:spPr bwMode="auto">
          <a:xfrm>
            <a:off x="395288" y="2636838"/>
            <a:ext cx="1944687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сон-трава</a:t>
            </a:r>
          </a:p>
        </p:txBody>
      </p:sp>
      <p:sp>
        <p:nvSpPr>
          <p:cNvPr id="9224" name="WordArt 11"/>
          <p:cNvSpPr>
            <a:spLocks noChangeArrowheads="1" noChangeShapeType="1" noTextEdit="1"/>
          </p:cNvSpPr>
          <p:nvPr/>
        </p:nvSpPr>
        <p:spPr bwMode="auto">
          <a:xfrm>
            <a:off x="6443663" y="2708275"/>
            <a:ext cx="2700337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ландыш лясны</a:t>
            </a:r>
          </a:p>
        </p:txBody>
      </p:sp>
      <p:sp>
        <p:nvSpPr>
          <p:cNvPr id="9225" name="WordArt 12"/>
          <p:cNvSpPr>
            <a:spLocks noChangeArrowheads="1" noChangeShapeType="1" noTextEdit="1"/>
          </p:cNvSpPr>
          <p:nvPr/>
        </p:nvSpPr>
        <p:spPr bwMode="auto">
          <a:xfrm>
            <a:off x="6948488" y="6424613"/>
            <a:ext cx="2016125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пералеска</a:t>
            </a:r>
          </a:p>
        </p:txBody>
      </p:sp>
      <p:sp>
        <p:nvSpPr>
          <p:cNvPr id="9226" name="WordArt 13"/>
          <p:cNvSpPr>
            <a:spLocks noChangeArrowheads="1" noChangeShapeType="1" noTextEdit="1"/>
          </p:cNvSpPr>
          <p:nvPr/>
        </p:nvSpPr>
        <p:spPr bwMode="auto">
          <a:xfrm>
            <a:off x="0" y="6451600"/>
            <a:ext cx="2881313" cy="40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кураслеп лясны</a:t>
            </a:r>
          </a:p>
        </p:txBody>
      </p:sp>
      <p:sp>
        <p:nvSpPr>
          <p:cNvPr id="9227" name="WordArt 14"/>
          <p:cNvSpPr>
            <a:spLocks noChangeArrowheads="1" noChangeShapeType="1" noTextEdit="1"/>
          </p:cNvSpPr>
          <p:nvPr/>
        </p:nvSpPr>
        <p:spPr bwMode="auto">
          <a:xfrm>
            <a:off x="3203575" y="4652963"/>
            <a:ext cx="3168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першацвет вясновы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ello_html_257a0c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2" t="43555" r="47989" b="18188"/>
          <a:stretch>
            <a:fillRect/>
          </a:stretch>
        </p:blipFill>
        <p:spPr bwMode="auto">
          <a:xfrm>
            <a:off x="3132138" y="3284538"/>
            <a:ext cx="223837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hello_html_257a0c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6" t="12395" r="42918" b="56445"/>
          <a:stretch>
            <a:fillRect/>
          </a:stretch>
        </p:blipFill>
        <p:spPr bwMode="auto">
          <a:xfrm>
            <a:off x="3635375" y="981075"/>
            <a:ext cx="237648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5940425" y="1474788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e-BY" sz="2800" b="1">
                <a:latin typeface="Times New Roman" panose="02020603050405020304" pitchFamily="18" charset="0"/>
              </a:rPr>
              <a:t>кветка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5292725" y="39338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e-BY" sz="2800" b="1">
                <a:latin typeface="Times New Roman" panose="02020603050405020304" pitchFamily="18" charset="0"/>
              </a:rPr>
              <a:t>сцябло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2268538" y="4221163"/>
            <a:ext cx="86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e-BY" sz="2800" b="1">
                <a:latin typeface="Times New Roman" panose="02020603050405020304" pitchFamily="18" charset="0"/>
              </a:rPr>
              <a:t>ліст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0247" name="WordArt 11"/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3816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кветкі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82</Words>
  <Application>Microsoft Office PowerPoint</Application>
  <PresentationFormat>Экран (4:3)</PresentationFormat>
  <Paragraphs>59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Note</cp:lastModifiedBy>
  <cp:revision>30</cp:revision>
  <dcterms:created xsi:type="dcterms:W3CDTF">2017-04-10T17:22:41Z</dcterms:created>
  <dcterms:modified xsi:type="dcterms:W3CDTF">2017-12-14T16:41:00Z</dcterms:modified>
</cp:coreProperties>
</file>